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F9713-87AF-2C45-9583-26BFEDED5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7A46CE-9F6E-F44D-B161-DF1DF428D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F5B1B-5A5D-1048-836B-558F0D53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0B7B9E-2961-0B41-ABC9-27A0A999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DE2464-BDD0-794F-A3ED-C75A0D34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79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A6447-8235-B745-91D2-DC89C6E1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99DBAE-C7DD-9B4D-89EC-7637F5ABC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AE2010-7425-2D4E-BC9F-9384CE2A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E2B382-CAA2-004C-8340-B31457C7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64EA7-8C1E-CC43-8292-6C614C72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32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2FD698-9725-164E-A10F-B0D8F806F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666A7E-3AEA-944D-81E0-07F79CAF5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98CA7D-F0A3-1F4C-8898-324F9621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FC574E-F58A-4F44-B010-AFFFC68E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1C7D3-A49A-F348-B418-3275DFAE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52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C4F0E-B2CE-2B46-B408-CD85CA12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34731-8998-8745-94EE-5C8286D7F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D010FD-D8AB-1A4C-AEC6-F130159D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3D403-841A-0547-A73B-A90598EF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1F7BD-0746-9D42-9260-2E512DC3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4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8AA02-4A5F-EF44-9B8E-2CEAD483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54DBEF-2229-9341-A56B-A57148AE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78367D-DCC2-0045-8969-4D92E33A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D3DC7-82E8-324F-821C-7B93010A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5FEC7-E474-4842-9621-B6005C76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05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A6364D-A1D0-E447-9A19-A5D260EB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C50AE1-C081-A549-B84F-7ADD9F9A2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08CC9C-F3ED-A042-99DA-452FD2FD3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637B5D-0410-7943-8FE3-0D8C8850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5C01B1-FABD-1844-B600-A619462EB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2C9AC8-D2C4-9E4A-9813-329E10AB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7456D-EB60-3842-BFE8-29E1DC93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B2A5D5-C69C-0542-9065-F6529A0B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26E9AA-3468-0743-9F97-E9A11B62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4A4CCD-B86E-6443-BC54-B1A696008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A05B3D-AC52-6A46-BBCD-5F0863667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C20564-D716-3649-81C0-B55F9899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C819D3-9536-9344-A48A-F33DD18A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E52F4D-7CE8-914D-B4B3-0D696BAE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94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D350B-F3D1-594A-B6D3-5C9592B1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A5E315-F2B2-9F41-AF2D-155BBB9E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A80A07-7EAA-764F-B75E-D44D39A2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A17F74-7392-0B4A-A9A2-DC5115DF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5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BFC07E-5F08-E241-B0E1-2B53A54B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65BDFD-0EE3-BC47-989A-832F737E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7764F3-3F2D-6D4E-9758-47857BA2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893C2-FED5-4D45-B004-1A724168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9188E8-8C11-CC49-AE11-F236744C2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8A5FFD-8041-B74F-BB04-680ADD936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C3D204-9DA6-A845-A1A4-ED84FA36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DCED2C-5D94-7D49-ADF9-382C2B73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7DA307-BD46-8D41-A91F-55CA72D6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39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FCD56-E16A-DA47-A179-D65B2980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FE0368-A0D2-D24C-B3E2-4B11DCB52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4BAF47-87AC-FF43-9786-760047C9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B76FE5-31CF-2540-AFE1-48C0CAE5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80920E-B581-DB4B-A474-256003A5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8B7C77-3398-F04C-9D69-DD383114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27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A4568-673F-EF4B-A24B-6D01982D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2F0917-9A3E-1248-B9C3-686F894EF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9C3B10-7A18-E14E-A085-C9B4C75D0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8A31-C728-6148-895C-560E642FD8A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41C5F7-3796-2945-B0CA-B54CD141F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CD9EF5-AAA5-3D47-8A73-5C847C7CC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B8AD-9558-C943-A7C9-80C33CD87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29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549910D8-69AE-BB4A-AA8F-51F519D74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17"/>
            <a:ext cx="5786438" cy="578643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3161B8-9AB3-6E49-930A-5230F18A3AA4}"/>
              </a:ext>
            </a:extLst>
          </p:cNvPr>
          <p:cNvSpPr/>
          <p:nvPr/>
        </p:nvSpPr>
        <p:spPr>
          <a:xfrm>
            <a:off x="4844699" y="3628603"/>
            <a:ext cx="6448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>
                <a:solidFill>
                  <a:srgbClr val="454545"/>
                </a:solidFill>
                <a:effectLst/>
                <a:latin typeface="HGPMinchoE" panose="02020900000000000000" pitchFamily="18" charset="-128"/>
                <a:ea typeface="HGPMinchoE" panose="02020900000000000000" pitchFamily="18" charset="-128"/>
              </a:rPr>
              <a:t>わたしは注文住宅の現場監督しています！</a:t>
            </a:r>
            <a:endParaRPr lang="en-US" altLang="ja-JP" dirty="0">
              <a:solidFill>
                <a:srgbClr val="454545"/>
              </a:solidFill>
              <a:effectLst/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endParaRPr lang="ja-JP" altLang="en-US">
              <a:solidFill>
                <a:srgbClr val="454545"/>
              </a:solidFill>
              <a:effectLst/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en-US">
                <a:solidFill>
                  <a:srgbClr val="454545"/>
                </a:solidFill>
                <a:effectLst/>
                <a:latin typeface="HGPMinchoE" panose="02020900000000000000" pitchFamily="18" charset="-128"/>
                <a:ea typeface="HGPMinchoE" panose="02020900000000000000" pitchFamily="18" charset="-128"/>
              </a:rPr>
              <a:t>工事現場の管理とか、進捗状況の確認など主に</a:t>
            </a:r>
            <a:r>
              <a:rPr lang="ja-JP" altLang="en-US">
                <a:solidFill>
                  <a:srgbClr val="454545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行なっています！</a:t>
            </a:r>
            <a:endParaRPr lang="ja-JP" altLang="en-US">
              <a:solidFill>
                <a:srgbClr val="454545"/>
              </a:solidFill>
              <a:effectLst/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917350-0261-A847-AC8A-298339EE531C}"/>
              </a:ext>
            </a:extLst>
          </p:cNvPr>
          <p:cNvSpPr txBox="1"/>
          <p:nvPr/>
        </p:nvSpPr>
        <p:spPr>
          <a:xfrm>
            <a:off x="5141572" y="2243137"/>
            <a:ext cx="471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HGPMinchoE" panose="02020900000000000000" pitchFamily="18" charset="-128"/>
                <a:ea typeface="HGPMinchoE" panose="02020900000000000000" pitchFamily="18" charset="-128"/>
              </a:rPr>
              <a:t>ACE</a:t>
            </a:r>
            <a:r>
              <a:rPr kumimoji="1" lang="ja-JP" altLang="en-US" sz="3200">
                <a:latin typeface="HGPMinchoE" panose="02020900000000000000" pitchFamily="18" charset="-128"/>
                <a:ea typeface="HGPMinchoE" panose="02020900000000000000" pitchFamily="18" charset="-128"/>
              </a:rPr>
              <a:t> </a:t>
            </a:r>
            <a:r>
              <a:rPr kumimoji="1" lang="en-US" altLang="ja-JP" sz="3200" dirty="0">
                <a:latin typeface="HGPMinchoE" panose="02020900000000000000" pitchFamily="18" charset="-128"/>
                <a:ea typeface="HGPMinchoE" panose="02020900000000000000" pitchFamily="18" charset="-128"/>
              </a:rPr>
              <a:t>FORM</a:t>
            </a:r>
            <a:r>
              <a:rPr kumimoji="1" lang="ja-JP" altLang="en-US" sz="3200">
                <a:latin typeface="HGPMinchoE" panose="02020900000000000000" pitchFamily="18" charset="-128"/>
                <a:ea typeface="HGPMinchoE" panose="02020900000000000000" pitchFamily="18" charset="-128"/>
              </a:rPr>
              <a:t>    藤原　苑花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6E808B-6F1F-C845-A94C-23386B4B4DF2}"/>
              </a:ext>
            </a:extLst>
          </p:cNvPr>
          <p:cNvSpPr txBox="1"/>
          <p:nvPr/>
        </p:nvSpPr>
        <p:spPr>
          <a:xfrm>
            <a:off x="7669479" y="2751204"/>
            <a:ext cx="2187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HGPMinchoE" panose="02020900000000000000" pitchFamily="18" charset="-128"/>
                <a:ea typeface="HGPMinchoE" panose="02020900000000000000" pitchFamily="18" charset="-128"/>
              </a:rPr>
              <a:t>Fujiwara</a:t>
            </a:r>
            <a:r>
              <a:rPr lang="ja-JP" altLang="en-US">
                <a:latin typeface="HGPMinchoE" panose="02020900000000000000" pitchFamily="18" charset="-128"/>
                <a:ea typeface="HGPMinchoE" panose="02020900000000000000" pitchFamily="18" charset="-128"/>
              </a:rPr>
              <a:t>   </a:t>
            </a:r>
            <a:r>
              <a:rPr kumimoji="1" lang="en-US" altLang="ja-JP" dirty="0" err="1">
                <a:latin typeface="HGPMinchoE" panose="02020900000000000000" pitchFamily="18" charset="-128"/>
                <a:ea typeface="HGPMinchoE" panose="02020900000000000000" pitchFamily="18" charset="-128"/>
              </a:rPr>
              <a:t>Sonoka</a:t>
            </a:r>
            <a:endParaRPr kumimoji="1" lang="ja-JP" altLang="en-US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319CFD4-AB0E-CD41-BFFA-684A434D90F9}"/>
              </a:ext>
            </a:extLst>
          </p:cNvPr>
          <p:cNvCxnSpPr/>
          <p:nvPr/>
        </p:nvCxnSpPr>
        <p:spPr>
          <a:xfrm>
            <a:off x="7469579" y="1935678"/>
            <a:ext cx="0" cy="113020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2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HGPMinchoE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rana yamato</dc:creator>
  <cp:lastModifiedBy>rana yamato</cp:lastModifiedBy>
  <cp:revision>1</cp:revision>
  <dcterms:created xsi:type="dcterms:W3CDTF">2021-07-05T14:17:42Z</dcterms:created>
  <dcterms:modified xsi:type="dcterms:W3CDTF">2021-07-05T14:27:14Z</dcterms:modified>
</cp:coreProperties>
</file>